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346" r:id="rId51"/>
    <p:sldId id="347" r:id="rId52"/>
    <p:sldId id="348" r:id="rId53"/>
    <p:sldId id="349" r:id="rId54"/>
    <p:sldId id="350" r:id="rId55"/>
    <p:sldId id="351" r:id="rId56"/>
    <p:sldId id="352" r:id="rId57"/>
    <p:sldId id="353" r:id="rId58"/>
    <p:sldId id="354" r:id="rId59"/>
    <p:sldId id="355" r:id="rId60"/>
    <p:sldId id="356" r:id="rId61"/>
    <p:sldId id="357" r:id="rId62"/>
    <p:sldId id="358" r:id="rId63"/>
    <p:sldId id="359" r:id="rId64"/>
    <p:sldId id="360" r:id="rId65"/>
    <p:sldId id="296" r:id="rId66"/>
    <p:sldId id="361" r:id="rId67"/>
    <p:sldId id="362" r:id="rId68"/>
    <p:sldId id="363" r:id="rId69"/>
    <p:sldId id="364" r:id="rId70"/>
    <p:sldId id="365" r:id="rId71"/>
    <p:sldId id="366" r:id="rId72"/>
    <p:sldId id="367" r:id="rId73"/>
    <p:sldId id="368" r:id="rId74"/>
    <p:sldId id="369" r:id="rId75"/>
    <p:sldId id="370" r:id="rId76"/>
    <p:sldId id="371" r:id="rId77"/>
    <p:sldId id="372" r:id="rId78"/>
    <p:sldId id="373" r:id="rId79"/>
    <p:sldId id="374" r:id="rId80"/>
    <p:sldId id="375" r:id="rId81"/>
    <p:sldId id="376" r:id="rId82"/>
    <p:sldId id="377" r:id="rId83"/>
    <p:sldId id="378" r:id="rId84"/>
    <p:sldId id="379" r:id="rId85"/>
    <p:sldId id="380" r:id="rId86"/>
    <p:sldId id="381" r:id="rId87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074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12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76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422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7499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5678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0567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974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477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2275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709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6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AB001-2F2A-4C5C-A3B8-87A97706564F}" type="datetimeFigureOut">
              <a:rPr lang="en-AU" smtClean="0"/>
              <a:t>26/06/2016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5F4CB-F35E-4913-B2CF-4D7CA74F658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5757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09240"/>
            <a:ext cx="9144000" cy="2387600"/>
          </a:xfrm>
        </p:spPr>
        <p:txBody>
          <a:bodyPr/>
          <a:lstStyle/>
          <a:p>
            <a:r>
              <a:rPr lang="en-AU" dirty="0"/>
              <a:t>Canberra Islamic School</a:t>
            </a:r>
            <a:br>
              <a:rPr lang="en-AU" dirty="0"/>
            </a:br>
            <a:r>
              <a:rPr lang="en-AU" dirty="0"/>
              <a:t>Posters and Colouring-In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0" y="5262019"/>
            <a:ext cx="9144000" cy="463525"/>
          </a:xfrm>
        </p:spPr>
        <p:txBody>
          <a:bodyPr/>
          <a:lstStyle/>
          <a:p>
            <a:r>
              <a:rPr lang="en-AU" dirty="0"/>
              <a:t>Sunday 26 June 2016</a:t>
            </a:r>
          </a:p>
        </p:txBody>
      </p:sp>
      <p:pic>
        <p:nvPicPr>
          <p:cNvPr id="1026" name="Picture 2" descr="http://canberraislamicschool.com.au/wp-content/uploads/2014/11/cropped-CIS-Masth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3" y="1814980"/>
            <a:ext cx="11557454" cy="172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88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06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1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59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7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2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0" y="0"/>
            <a:ext cx="481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6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91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9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2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9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1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0" y="0"/>
            <a:ext cx="481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82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4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5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0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86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5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88" y="0"/>
            <a:ext cx="48466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3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7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0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0" y="0"/>
            <a:ext cx="481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55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0" y="0"/>
            <a:ext cx="481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7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3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42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86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9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93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4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0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4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50" y="0"/>
            <a:ext cx="481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15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8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9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7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5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1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3627_001_Page_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25" y="0"/>
            <a:ext cx="4806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8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4125_0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75" y="0"/>
            <a:ext cx="4818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2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9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3" y="0"/>
            <a:ext cx="10772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2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925" y="0"/>
            <a:ext cx="5262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6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1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38" y="0"/>
            <a:ext cx="109569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84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25" y="0"/>
            <a:ext cx="4678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5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213" y="0"/>
            <a:ext cx="4471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85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" y="0"/>
            <a:ext cx="10166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0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0"/>
            <a:ext cx="883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2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25" y="0"/>
            <a:ext cx="10445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2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5" y="0"/>
            <a:ext cx="96059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1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7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413" y="0"/>
            <a:ext cx="9655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7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75" y="0"/>
            <a:ext cx="4337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2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25" y="0"/>
            <a:ext cx="4678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0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3" y="0"/>
            <a:ext cx="9820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40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944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08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8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38" y="0"/>
            <a:ext cx="11033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63" y="0"/>
            <a:ext cx="9947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1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050" y="0"/>
            <a:ext cx="4787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3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25" y="0"/>
            <a:ext cx="10293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5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50" y="0"/>
            <a:ext cx="9764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4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88" y="0"/>
            <a:ext cx="482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56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25" y="0"/>
            <a:ext cx="9912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6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175" y="0"/>
            <a:ext cx="9391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48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1500188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25" y="0"/>
            <a:ext cx="4984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5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925" y="0"/>
            <a:ext cx="9836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9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0"/>
            <a:ext cx="9963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2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325" y="0"/>
            <a:ext cx="953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3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0"/>
            <a:ext cx="9637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7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63" y="0"/>
            <a:ext cx="89058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7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250" y="0"/>
            <a:ext cx="9205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2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8" y="0"/>
            <a:ext cx="48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4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38" y="0"/>
            <a:ext cx="5265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44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0" y="0"/>
            <a:ext cx="5586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9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0"/>
            <a:ext cx="8316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2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38" y="0"/>
            <a:ext cx="8493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0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0"/>
            <a:ext cx="9321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6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madan poster - luay asfou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626012141_001_Page_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25" y="0"/>
            <a:ext cx="48307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4000">
        <p14:warp dir="in"/>
      </p:transition>
    </mc:Choice>
    <mc:Fallback>
      <p:transition spd="slow" advTm="4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</Words>
  <Application>Microsoft Office PowerPoint</Application>
  <PresentationFormat>Widescreen</PresentationFormat>
  <Paragraphs>2</Paragraphs>
  <Slides>86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0" baseType="lpstr">
      <vt:lpstr>Arial</vt:lpstr>
      <vt:lpstr>Calibri</vt:lpstr>
      <vt:lpstr>Calibri Light</vt:lpstr>
      <vt:lpstr>Office Theme</vt:lpstr>
      <vt:lpstr>Canberra Islamic School Posters and Colouring-In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AQua Family</dc:creator>
  <cp:lastModifiedBy>AQua Family</cp:lastModifiedBy>
  <cp:revision>4</cp:revision>
  <dcterms:created xsi:type="dcterms:W3CDTF">2016-06-26T00:31:59Z</dcterms:created>
  <dcterms:modified xsi:type="dcterms:W3CDTF">2016-06-26T01:50:14Z</dcterms:modified>
</cp:coreProperties>
</file>